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426" r:id="rId3"/>
    <p:sldId id="381" r:id="rId4"/>
    <p:sldId id="391" r:id="rId5"/>
    <p:sldId id="414" r:id="rId6"/>
    <p:sldId id="392" r:id="rId7"/>
    <p:sldId id="393" r:id="rId8"/>
    <p:sldId id="402" r:id="rId9"/>
    <p:sldId id="394" r:id="rId10"/>
    <p:sldId id="395" r:id="rId11"/>
    <p:sldId id="400" r:id="rId12"/>
    <p:sldId id="396" r:id="rId13"/>
    <p:sldId id="418" r:id="rId14"/>
    <p:sldId id="401" r:id="rId15"/>
    <p:sldId id="415" r:id="rId16"/>
    <p:sldId id="405" r:id="rId17"/>
    <p:sldId id="397" r:id="rId18"/>
    <p:sldId id="403" r:id="rId19"/>
    <p:sldId id="416" r:id="rId20"/>
    <p:sldId id="398" r:id="rId21"/>
    <p:sldId id="417" r:id="rId22"/>
    <p:sldId id="404" r:id="rId23"/>
    <p:sldId id="407" r:id="rId24"/>
    <p:sldId id="423" r:id="rId25"/>
    <p:sldId id="411" r:id="rId26"/>
    <p:sldId id="412" r:id="rId27"/>
    <p:sldId id="377" r:id="rId28"/>
    <p:sldId id="420" r:id="rId29"/>
    <p:sldId id="424" r:id="rId30"/>
    <p:sldId id="422" r:id="rId31"/>
    <p:sldId id="419" r:id="rId32"/>
    <p:sldId id="257" r:id="rId33"/>
    <p:sldId id="428" r:id="rId34"/>
    <p:sldId id="425" r:id="rId35"/>
    <p:sldId id="427" r:id="rId36"/>
    <p:sldId id="363" r:id="rId37"/>
    <p:sldId id="390" r:id="rId38"/>
    <p:sldId id="271" r:id="rId39"/>
    <p:sldId id="374" r:id="rId40"/>
    <p:sldId id="259" r:id="rId41"/>
    <p:sldId id="269" r:id="rId42"/>
    <p:sldId id="266" r:id="rId43"/>
    <p:sldId id="344" r:id="rId44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31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tiff>
</file>

<file path=ppt/media/image12.jpeg>
</file>

<file path=ppt/media/image13.png>
</file>

<file path=ppt/media/image14.tiff>
</file>

<file path=ppt/media/image15.tiff>
</file>

<file path=ppt/media/image16.png>
</file>

<file path=ppt/media/image17.jpeg>
</file>

<file path=ppt/media/image18.tiff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nordcloud</a:t>
            </a:r>
            <a:r>
              <a:rPr lang="en-US" dirty="0"/>
              <a:t>-engineering/decoupling-iac-with-ssm-parameter-store-8f38feae3936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7174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589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827899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cloudposse.com</a:t>
            </a:r>
            <a:r>
              <a:rPr lang="en-US" dirty="0"/>
              <a:t>/</a:t>
            </a:r>
            <a:r>
              <a:rPr lang="en-US" dirty="0" err="1"/>
              <a:t>faqs</a:t>
            </a:r>
            <a:r>
              <a:rPr lang="en-US" dirty="0"/>
              <a:t>/why-do-you-recommend-</a:t>
            </a:r>
            <a:r>
              <a:rPr lang="en-US" dirty="0" err="1"/>
              <a:t>spacelift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68619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rraform-linters/tfl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quasecurity/tfsec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nfracost/infracost" TargetMode="External"/><Relationship Id="rId5" Type="http://schemas.openxmlformats.org/officeDocument/2006/relationships/hyperlink" Target="https://github.com/antonbabenko/terraform-cost-estimation" TargetMode="External"/><Relationship Id="rId4" Type="http://schemas.openxmlformats.org/officeDocument/2006/relationships/hyperlink" Target="https://github.com/bridgecrewio/checkov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-policy-agent/conftest/tree/master/examples/hcl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pacelift-io/spacelift-policies-example-library/blob/main/plan/enforce-tags-on-resources.rego" TargetMode="External"/><Relationship Id="rId5" Type="http://schemas.openxmlformats.org/officeDocument/2006/relationships/hyperlink" Target="https://github.com/cloudposse/terraform-spacelift-cloud-infrastructure-automation/blob/master/catalog/policies/plan.warn-on-deletions-and-recreations.rego" TargetMode="External"/><Relationship Id="rId4" Type="http://schemas.openxmlformats.org/officeDocument/2006/relationships/hyperlink" Target="https://www.openpolicyagent.or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sv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67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4800" dirty="0">
                <a:latin typeface="Work Sans" pitchFamily="2" charset="77"/>
              </a:rPr>
              <a:t>10 najlepszych praktyk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dla </a:t>
            </a:r>
            <a:r>
              <a:rPr lang="pl-PL" sz="4800" dirty="0" err="1">
                <a:latin typeface="Work Sans" pitchFamily="2" charset="77"/>
              </a:rPr>
              <a:t>Infrastructure</a:t>
            </a:r>
            <a:r>
              <a:rPr lang="pl-PL" sz="4800" dirty="0">
                <a:latin typeface="Work Sans" pitchFamily="2" charset="77"/>
              </a:rPr>
              <a:t>-as-a-</a:t>
            </a:r>
            <a:r>
              <a:rPr lang="pl-PL" sz="4800" dirty="0" err="1">
                <a:latin typeface="Work Sans" pitchFamily="2" charset="77"/>
              </a:rPr>
              <a:t>Code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na przykładzie </a:t>
            </a:r>
            <a:r>
              <a:rPr lang="pl-PL" sz="4800" dirty="0" err="1">
                <a:latin typeface="Work Sans" pitchFamily="2" charset="77"/>
              </a:rPr>
              <a:t>Terraforma</a:t>
            </a:r>
            <a:endParaRPr lang="pl-PL" sz="48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network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/>
              <a:t>Pamiętaj </a:t>
            </a:r>
            <a:r>
              <a:rPr lang="pl-PL" dirty="0" err="1"/>
              <a:t>Copy&amp;Paste</a:t>
            </a:r>
            <a:r>
              <a:rPr lang="pl-PL" dirty="0"/>
              <a:t> jest najprostszym długiem do spłacenia;</a:t>
            </a:r>
          </a:p>
          <a:p>
            <a:pPr>
              <a:lnSpc>
                <a:spcPct val="150000"/>
              </a:lnSpc>
            </a:pPr>
            <a:r>
              <a:rPr lang="pl-PL" dirty="0"/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/>
              <a:t>Wykorzystuj dostępne moduły na </a:t>
            </a:r>
            <a:r>
              <a:rPr lang="pl-PL" dirty="0">
                <a:hlinkClick r:id="rId2"/>
              </a:rPr>
              <a:t>terraform registry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Unikamy czytania wartości z innych stanów;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Bardzo łatwo o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jest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Wymagane wysokie uprawnienia wymaganymi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dla danego komponentu;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Twarde zależności między stanami.</a:t>
            </a:r>
          </a:p>
        </p:txBody>
      </p:sp>
    </p:spTree>
    <p:extLst>
      <p:ext uri="{BB962C8B-B14F-4D97-AF65-F5344CB8AC3E}">
        <p14:creationId xmlns:p14="http://schemas.microsoft.com/office/powerpoint/2010/main" val="31701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C0FA-C041-5B27-230B-A27ED204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</a:t>
            </a:r>
            <a:r>
              <a:rPr lang="pl-PL" dirty="0">
                <a:latin typeface="Work Sans" pitchFamily="2" charset="77"/>
              </a:rPr>
              <a:t>Jak uniknąć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1198-6EF9-DC5A-F372-528252BC5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Jeśli nie za stanu to jak?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AWS Systems Manager Parameter Store;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Terraform Consul;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Work Sans" pitchFamily="2" charset="77"/>
              </a:rPr>
              <a:t>Spacelift</a:t>
            </a:r>
            <a:r>
              <a:rPr lang="en-US" dirty="0">
                <a:latin typeface="Work Sans" pitchFamily="2" charset="77"/>
              </a:rPr>
              <a:t> Context.</a:t>
            </a:r>
          </a:p>
        </p:txBody>
      </p:sp>
    </p:spTree>
    <p:extLst>
      <p:ext uri="{BB962C8B-B14F-4D97-AF65-F5344CB8AC3E}">
        <p14:creationId xmlns:p14="http://schemas.microsoft.com/office/powerpoint/2010/main" val="31042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5.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6.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r>
              <a:rPr lang="pl-PL" dirty="0" err="1">
                <a:latin typeface="Work Sans" pitchFamily="2" charset="77"/>
              </a:rPr>
              <a:t>Modules</a:t>
            </a:r>
            <a:r>
              <a:rPr lang="pl-PL" dirty="0">
                <a:latin typeface="Work Sans" pitchFamily="2" charset="77"/>
              </a:rPr>
              <a:t> - </a:t>
            </a:r>
            <a:r>
              <a:rPr lang="pl-PL" dirty="0" err="1">
                <a:latin typeface="Work Sans" pitchFamily="2" charset="77"/>
              </a:rPr>
              <a:t>exact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r>
              <a:rPr lang="pl-PL" dirty="0">
                <a:latin typeface="Work Sans" pitchFamily="2" charset="77"/>
              </a:rPr>
              <a:t> - </a:t>
            </a:r>
            <a:r>
              <a:rPr lang="pl-PL" dirty="0" err="1">
                <a:latin typeface="Work Sans" pitchFamily="2" charset="77"/>
              </a:rPr>
              <a:t>exact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b="0" i="0" u="none" strike="noStrike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fmt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validate</a:t>
            </a:r>
            <a:endParaRPr lang="pl-PL" b="0" i="0" u="none" strike="noStrike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5123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Najlepsze praktyki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Celem jest zaangażowanie najszerszej grupy inżynierów w współtworzenie infrastruktury;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Początkowe kroki mogą decydują o trudności otworzenia zasobów chmurowych.</a:t>
            </a:r>
          </a:p>
        </p:txBody>
      </p:sp>
    </p:spTree>
    <p:extLst>
      <p:ext uri="{BB962C8B-B14F-4D97-AF65-F5344CB8AC3E}">
        <p14:creationId xmlns:p14="http://schemas.microsoft.com/office/powerpoint/2010/main" val="398609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3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 startAt="4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5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 err="1">
                <a:latin typeface="Work Sans" pitchFamily="2" charset="77"/>
                <a:hlinkClick r:id="rId6"/>
              </a:rPr>
              <a:t>infracos</a:t>
            </a:r>
            <a:r>
              <a:rPr lang="pl-PL" dirty="0" err="1">
                <a:latin typeface="Work Sans" pitchFamily="2" charset="77"/>
                <a:hlinkClick r:id="rId6"/>
              </a:rPr>
              <a:t>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>
                <a:latin typeface="Work Sans" pitchFamily="2" charset="77"/>
                <a:hlinkClick r:id="rId3"/>
              </a:rPr>
              <a:t>conftest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opa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5"/>
              </a:rPr>
              <a:t>Ostrzeż, że kasujemy lub odtwarzamy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6"/>
              </a:rPr>
              <a:t>Etykiety na zasobach wymagane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696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</a:t>
            </a: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Integration;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Kiedy demokratyzujemy dostęp i skalujemy, </a:t>
            </a:r>
            <a:br>
              <a:rPr lang="pl-PL" dirty="0">
                <a:latin typeface="Work Sans" pitchFamily="2" charset="77"/>
              </a:rPr>
            </a:b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i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To tylko kwestia czasu: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Rośnie zespół,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Trudno zatrudnić Platform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czy System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/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inżynierów,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Product </a:t>
            </a:r>
            <a:r>
              <a:rPr lang="pl-PL" dirty="0" err="1">
                <a:latin typeface="Work Sans" pitchFamily="2" charset="77"/>
              </a:rPr>
              <a:t>teams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Zaczynamy od jednej osoby w zespole,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/… champion,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Opcjonalnie - przydzieleniem jeden osoby z zespołu 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(</a:t>
            </a:r>
            <a:r>
              <a:rPr lang="pl-PL" dirty="0" err="1">
                <a:latin typeface="Work Sans" pitchFamily="2" charset="77"/>
              </a:rPr>
              <a:t>tymcasowo</a:t>
            </a:r>
            <a:r>
              <a:rPr lang="pl-PL" dirty="0">
                <a:latin typeface="Work Sans" pitchFamily="2" charset="77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65688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Będzie łatwiej: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Jeśli nie mamy hard </a:t>
            </a:r>
            <a:r>
              <a:rPr lang="pl-PL" dirty="0" err="1">
                <a:latin typeface="Work Sans" pitchFamily="2" charset="77"/>
              </a:rPr>
              <a:t>dependencies</a:t>
            </a:r>
            <a:r>
              <a:rPr lang="pl-PL" dirty="0">
                <a:latin typeface="Work Sans" pitchFamily="2" charset="77"/>
              </a:rPr>
              <a:t> między stanami;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potrzeba, najwyższych uprawnień do postawienia stanu.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850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Dobrze mieć przy najmniej CI w pierwszej iteracji.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Praca oparta o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 pierwszej iteracji,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może być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planu w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Więcej wspólnych modułów.</a:t>
            </a:r>
          </a:p>
        </p:txBody>
      </p:sp>
    </p:spTree>
    <p:extLst>
      <p:ext uri="{BB962C8B-B14F-4D97-AF65-F5344CB8AC3E}">
        <p14:creationId xmlns:p14="http://schemas.microsoft.com/office/powerpoint/2010/main" val="15549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8. </a:t>
            </a:r>
            <a:r>
              <a:rPr lang="en-US" dirty="0" err="1">
                <a:latin typeface="Work Sans" pitchFamily="2" charset="77"/>
              </a:rPr>
              <a:t>Konwencje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przed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narzędziami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Work Sans" pitchFamily="2" charset="77"/>
              </a:rPr>
              <a:t>New repository: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want people to change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generated code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just ask for keeping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common conventions</a:t>
            </a:r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33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E4F76-0620-FB3F-D9F9-D961A89DF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658AF-86ED-7044-9DED-25FAFA4F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może oznaczać: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Współdzielenie najlepszych praktyk i polityk,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Tymczasowe środowiska,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Drift-detection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699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Konwencje,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No-</a:t>
            </a:r>
            <a:r>
              <a:rPr lang="pl-PL" dirty="0" err="1">
                <a:latin typeface="Work Sans" pitchFamily="2" charset="77"/>
              </a:rPr>
              <a:t>black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magic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jestem fanem, </a:t>
            </a:r>
            <a:r>
              <a:rPr lang="pl-PL" dirty="0" err="1">
                <a:latin typeface="Work Sans" pitchFamily="2" charset="77"/>
              </a:rPr>
              <a:t>custom</a:t>
            </a:r>
            <a:r>
              <a:rPr lang="pl-PL" dirty="0">
                <a:latin typeface="Work Sans" pitchFamily="2" charset="77"/>
              </a:rPr>
              <a:t> YAML czy JSON,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Możliwe uruchomienie lokalne.</a:t>
            </a:r>
          </a:p>
        </p:txBody>
      </p:sp>
    </p:spTree>
    <p:extLst>
      <p:ext uri="{BB962C8B-B14F-4D97-AF65-F5344CB8AC3E}">
        <p14:creationId xmlns:p14="http://schemas.microsoft.com/office/powerpoint/2010/main" val="157949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3054"/>
            <a:ext cx="5904449" cy="3001224"/>
          </a:xfr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BC59B33-5C74-0BDB-5EC5-353021BB9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15213" y="2955106"/>
            <a:ext cx="3938587" cy="94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Drift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detection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Zmiany w konsoli na chwilę,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Upewnienie się, że rzadko dotykany moduł działa,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Sprzątanie po eksperymentach.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0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Pierwsze sukcesy łatwo odczuć,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Później trudniej mierzyć podstępy,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Co więc mierzyć?</a:t>
            </a:r>
          </a:p>
        </p:txBody>
      </p:sp>
    </p:spTree>
    <p:extLst>
      <p:ext uri="{BB962C8B-B14F-4D97-AF65-F5344CB8AC3E}">
        <p14:creationId xmlns:p14="http://schemas.microsoft.com/office/powerpoint/2010/main" val="29957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dirty="0">
                <a:latin typeface="Work Sans" pitchFamily="2" charset="77"/>
              </a:rPr>
              <a:t>Lead Time</a:t>
            </a:r>
          </a:p>
          <a:p>
            <a:r>
              <a:rPr lang="en-PL" dirty="0">
                <a:latin typeface="Work Sans" pitchFamily="2" charset="77"/>
              </a:rPr>
              <a:t>Deployment frequency</a:t>
            </a:r>
          </a:p>
          <a:p>
            <a:r>
              <a:rPr lang="en-PL" dirty="0">
                <a:latin typeface="Work Sans" pitchFamily="2" charset="77"/>
              </a:rPr>
              <a:t>Mean time to Recovery</a:t>
            </a:r>
          </a:p>
          <a:p>
            <a:r>
              <a:rPr lang="en-PL">
                <a:latin typeface="Work Sans" pitchFamily="2" charset="77"/>
              </a:rPr>
              <a:t>Change Fail Percent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Deployment </a:t>
            </a:r>
            <a:r>
              <a:rPr lang="pl-PL" dirty="0" err="1">
                <a:latin typeface="Work Sans" pitchFamily="2" charset="77"/>
              </a:rPr>
              <a:t>frequency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Łatwe do uchwycenia przy </a:t>
            </a:r>
            <a:r>
              <a:rPr lang="pl-PL" dirty="0" err="1">
                <a:latin typeface="Work Sans" pitchFamily="2" charset="77"/>
              </a:rPr>
              <a:t>gitops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Zakończenie </a:t>
            </a:r>
            <a:r>
              <a:rPr lang="pl-PL" dirty="0" err="1">
                <a:latin typeface="Work Sans" pitchFamily="2" charset="77"/>
              </a:rPr>
              <a:t>pipeline</a:t>
            </a:r>
            <a:r>
              <a:rPr lang="pl-PL" dirty="0">
                <a:latin typeface="Work Sans" pitchFamily="2" charset="77"/>
              </a:rPr>
              <a:t>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lub po prostu 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</a:t>
            </a:r>
            <a:r>
              <a:rPr lang="pl-PL" dirty="0" err="1">
                <a:latin typeface="Work Sans" pitchFamily="2" charset="77"/>
              </a:rPr>
              <a:t>brancha</a:t>
            </a:r>
            <a:r>
              <a:rPr lang="pl-PL" dirty="0">
                <a:latin typeface="Work Sans" pitchFamily="2" charset="77"/>
              </a:rPr>
              <a:t> produkcyjnego.</a:t>
            </a:r>
          </a:p>
          <a:p>
            <a:pPr marL="0" indent="0">
              <a:lnSpc>
                <a:spcPct val="150000"/>
              </a:lnSpc>
              <a:buNone/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332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Lead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time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Od utworzenia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 jako draft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Do wprowadzenia na produkcję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(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master/</a:t>
            </a:r>
            <a:r>
              <a:rPr lang="pl-PL" dirty="0" err="1">
                <a:latin typeface="Work Sans" pitchFamily="2" charset="77"/>
              </a:rPr>
              <a:t>prod</a:t>
            </a:r>
            <a:r>
              <a:rPr lang="pl-PL" dirty="0">
                <a:latin typeface="Work Sans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98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Podsumowanie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Celem jest zaangażowanie najszerszej grupy inżynierów w współtworzenie infrastruktury,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 </a:t>
            </a: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-as-a-</a:t>
            </a:r>
            <a:r>
              <a:rPr lang="pl-PL" dirty="0" err="1">
                <a:latin typeface="Work Sans" pitchFamily="2" charset="77"/>
              </a:rPr>
              <a:t>code</a:t>
            </a:r>
            <a:r>
              <a:rPr lang="pl-PL" dirty="0">
                <a:latin typeface="Work Sans" pitchFamily="2" charset="77"/>
              </a:rPr>
              <a:t>,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jest najbardziej dojrzałą platformą,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Większość tych praktyk, stosuje się do innych platform od AWS </a:t>
            </a:r>
            <a:r>
              <a:rPr lang="pl-PL" dirty="0" err="1">
                <a:latin typeface="Work Sans" pitchFamily="2" charset="77"/>
              </a:rPr>
              <a:t>Cloudformation</a:t>
            </a:r>
            <a:r>
              <a:rPr lang="pl-PL" dirty="0">
                <a:latin typeface="Work Sans" pitchFamily="2" charset="77"/>
              </a:rPr>
              <a:t>, CDK po </a:t>
            </a:r>
            <a:r>
              <a:rPr lang="pl-PL" dirty="0" err="1">
                <a:latin typeface="Work Sans" pitchFamily="2" charset="77"/>
              </a:rPr>
              <a:t>Kubernetes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208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sz="4000" dirty="0">
                <a:latin typeface="Work Sans" pitchFamily="2" charset="77"/>
              </a:rPr>
              <a:t>Pytania</a:t>
            </a:r>
            <a:r>
              <a:rPr lang="en-US" sz="4000" dirty="0">
                <a:latin typeface="Work Sans" pitchFamily="2" charset="77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8AADD90-01A9-AB09-D4D7-2DA904503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2273" y="1179028"/>
            <a:ext cx="7772400" cy="474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planu.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334288" y="3935769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44101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Concrete, do A, do B, </a:t>
            </a:r>
          </a:p>
          <a:p>
            <a:r>
              <a:rPr lang="en-US" sz="2400" dirty="0">
                <a:latin typeface="Work Sans" pitchFamily="2" charset="77"/>
              </a:rPr>
              <a:t>because C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(DevOps here as culture </a:t>
            </a:r>
            <a:r>
              <a:rPr lang="en-US" sz="2400" dirty="0">
                <a:latin typeface="Work Sans" pitchFamily="2" charset="77"/>
                <a:sym typeface="Wingdings" pitchFamily="2" charset="2"/>
              </a:rPr>
              <a:t> </a:t>
            </a:r>
            <a:r>
              <a:rPr lang="en-US" sz="2400" dirty="0">
                <a:latin typeface="Work Sans" pitchFamily="2" charset="77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996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The first 4 chapters,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8603724" y="5351760"/>
            <a:ext cx="36711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A story,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not as straight forward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Approach:</a:t>
            </a:r>
          </a:p>
          <a:p>
            <a:r>
              <a:rPr lang="en-US" sz="3600" dirty="0">
                <a:latin typeface="Work Sans" pitchFamily="2" charset="77"/>
              </a:rPr>
              <a:t>The iteration, decision, deliver</a:t>
            </a:r>
          </a:p>
          <a:p>
            <a:r>
              <a:rPr lang="en-US" sz="3600" dirty="0">
                <a:latin typeface="Work Sans" pitchFamily="2" charset="77"/>
              </a:rPr>
              <a:t>As soon as possible </a:t>
            </a:r>
            <a:br>
              <a:rPr lang="en-US" sz="3600" dirty="0">
                <a:latin typeface="Work Sans" pitchFamily="2" charset="77"/>
              </a:rPr>
            </a:br>
            <a:r>
              <a:rPr lang="en-US" sz="3600" dirty="0">
                <a:latin typeface="Work Sans" pitchFamily="2" charset="77"/>
              </a:rPr>
              <a:t>to get into the cycle Patch Patch Patch</a:t>
            </a:r>
          </a:p>
          <a:p>
            <a:endParaRPr lang="en-US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Alternative take:</a:t>
            </a:r>
          </a:p>
          <a:p>
            <a:r>
              <a:rPr lang="en-US" sz="3600" dirty="0">
                <a:latin typeface="Work Sans" pitchFamily="2" charset="77"/>
              </a:rPr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Work Sans" pitchFamily="2" charset="77"/>
                <a:hlinkClick r:id="rId2"/>
              </a:rPr>
              <a:t>https://upload.wikimedia.org/wikipedia/commons/3/3a/OODA.Boyd.svg</a:t>
            </a:r>
            <a:endParaRPr lang="en-US" dirty="0">
              <a:latin typeface="Work Sans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132D-0856-EA9D-2813-ACEFF757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Dlaczego Terraform?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A2B8-B0B8-E603-310C-B997D7FC7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Deklaratywny język;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Doskonała dokumentacja;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Bogaty </a:t>
            </a:r>
            <a:r>
              <a:rPr lang="pl-PL" dirty="0" err="1">
                <a:latin typeface="Work Sans" pitchFamily="2" charset="77"/>
              </a:rPr>
              <a:t>ecosystem</a:t>
            </a:r>
            <a:r>
              <a:rPr lang="pl-PL" dirty="0">
                <a:latin typeface="Work Sans" pitchFamily="2" charset="7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Śledzenie zmian,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współpraca.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59C395-27A4-E79B-2F8F-EB131C17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25" y="1690688"/>
            <a:ext cx="7125376" cy="637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r>
              <a:rPr lang="en-US" dirty="0">
                <a:latin typeface="Work Sans" pitchFamily="2" charset="77"/>
              </a:rPr>
              <a:t>;</a:t>
            </a:r>
          </a:p>
          <a:p>
            <a:r>
              <a:rPr lang="en-US" dirty="0">
                <a:latin typeface="Work Sans" pitchFamily="2" charset="77"/>
              </a:rPr>
              <a:t>Google Cloud Storage;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.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Wystarczy po prostu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z dokumentacji.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r>
              <a:rPr lang="pl-PL" dirty="0">
                <a:latin typeface="Work Sans" pitchFamily="2" charset="77"/>
              </a:rPr>
              <a:t> 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dockerignore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7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F6896C-8488-66A2-50CA-952ED2475924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105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Zacznij od mono-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repo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Env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-&gt; Komponent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2967</TotalTime>
  <Words>1074</Words>
  <Application>Microsoft Macintosh PowerPoint</Application>
  <PresentationFormat>Widescreen</PresentationFormat>
  <Paragraphs>209</Paragraphs>
  <Slides>43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Courier New</vt:lpstr>
      <vt:lpstr>Work Sans</vt:lpstr>
      <vt:lpstr>Office Theme</vt:lpstr>
      <vt:lpstr>10 najlepszych praktyk dla Infrastructure-as-a-Code na przykładzie Terraforma</vt:lpstr>
      <vt:lpstr>Najlepsze praktyki</vt:lpstr>
      <vt:lpstr>Dlaczego Terraform?</vt:lpstr>
      <vt:lpstr>Dlaczego Terraform?</vt:lpstr>
      <vt:lpstr>Dlaczego Terraform?</vt:lpstr>
      <vt:lpstr>Co to jest Terraform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3. Wielkość stanu</vt:lpstr>
      <vt:lpstr>4. Jak uniknąć rigid infrastructure?</vt:lpstr>
      <vt:lpstr>5. Naming conventions</vt:lpstr>
      <vt:lpstr>6. Pinning wersji dla wszystkiego</vt:lpstr>
      <vt:lpstr>7. Narzędzia</vt:lpstr>
      <vt:lpstr>7. Narzędzia</vt:lpstr>
      <vt:lpstr>7. Narzędzia</vt:lpstr>
      <vt:lpstr>7. Narzędzia</vt:lpstr>
      <vt:lpstr>7. Narzędzia</vt:lpstr>
      <vt:lpstr>8.  Demokratyzacja</vt:lpstr>
      <vt:lpstr>8.  Demokratyzacja</vt:lpstr>
      <vt:lpstr>8.  Demokratyzacja</vt:lpstr>
      <vt:lpstr>8.  Demokratyzacja</vt:lpstr>
      <vt:lpstr>8. Konwencje przed narzędziami</vt:lpstr>
      <vt:lpstr>9. Skalowanie</vt:lpstr>
      <vt:lpstr>9. Skalowanie</vt:lpstr>
      <vt:lpstr>9. Skalowanie</vt:lpstr>
      <vt:lpstr>10. Metryki</vt:lpstr>
      <vt:lpstr>High perf teams</vt:lpstr>
      <vt:lpstr>10. Metryki</vt:lpstr>
      <vt:lpstr>10. Metryki</vt:lpstr>
      <vt:lpstr>Podsumowanie</vt:lpstr>
      <vt:lpstr>Pytania?</vt:lpstr>
      <vt:lpstr>Hiring</vt:lpstr>
      <vt:lpstr>Backup</vt:lpstr>
      <vt:lpstr>Terraform</vt:lpstr>
      <vt:lpstr>Recommended read</vt:lpstr>
      <vt:lpstr>High performance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1032</cp:revision>
  <dcterms:created xsi:type="dcterms:W3CDTF">2021-05-16T20:00:34Z</dcterms:created>
  <dcterms:modified xsi:type="dcterms:W3CDTF">2022-12-12T10:30:30Z</dcterms:modified>
</cp:coreProperties>
</file>

<file path=docProps/thumbnail.jpeg>
</file>